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 id="2147483708" r:id="rId2"/>
  </p:sldMasterIdLst>
  <p:notesMasterIdLst>
    <p:notesMasterId r:id="rId6"/>
  </p:notesMasterIdLst>
  <p:handoutMasterIdLst>
    <p:handoutMasterId r:id="rId7"/>
  </p:handoutMasterIdLst>
  <p:sldIdLst>
    <p:sldId id="374" r:id="rId3"/>
    <p:sldId id="373" r:id="rId4"/>
    <p:sldId id="375" r:id="rId5"/>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81" autoAdjust="0"/>
    <p:restoredTop sz="79053" autoAdjust="0"/>
  </p:normalViewPr>
  <p:slideViewPr>
    <p:cSldViewPr snapToGrid="0" snapToObjects="1">
      <p:cViewPr varScale="1">
        <p:scale>
          <a:sx n="86" d="100"/>
          <a:sy n="86" d="100"/>
        </p:scale>
        <p:origin x="-90" y="-150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4" d="100"/>
          <a:sy n="84" d="100"/>
        </p:scale>
        <p:origin x="-3126" y="-78"/>
      </p:cViewPr>
      <p:guideLst>
        <p:guide orient="horz" pos="2928"/>
        <p:guide pos="2160"/>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1800" cy="464820"/>
          </a:xfrm>
          <a:prstGeom prst="rect">
            <a:avLst/>
          </a:prstGeom>
        </p:spPr>
        <p:txBody>
          <a:bodyPr vert="horz" lIns="92807" tIns="46402" rIns="92807" bIns="46402" rtlCol="0"/>
          <a:lstStyle>
            <a:lvl1pPr algn="l">
              <a:defRPr sz="1200"/>
            </a:lvl1pPr>
          </a:lstStyle>
          <a:p>
            <a:endParaRPr lang="en-US"/>
          </a:p>
        </p:txBody>
      </p:sp>
      <p:sp>
        <p:nvSpPr>
          <p:cNvPr id="4" name="Footer Placeholder 3"/>
          <p:cNvSpPr>
            <a:spLocks noGrp="1"/>
          </p:cNvSpPr>
          <p:nvPr>
            <p:ph type="ftr" sz="quarter" idx="2"/>
          </p:nvPr>
        </p:nvSpPr>
        <p:spPr>
          <a:xfrm>
            <a:off x="1" y="8829968"/>
            <a:ext cx="2971800" cy="464820"/>
          </a:xfrm>
          <a:prstGeom prst="rect">
            <a:avLst/>
          </a:prstGeom>
        </p:spPr>
        <p:txBody>
          <a:bodyPr vert="horz" lIns="92807" tIns="46402" rIns="92807" bIns="46402" rtlCol="0" anchor="b"/>
          <a:lstStyle>
            <a:lvl1pPr algn="l">
              <a:defRPr sz="1200"/>
            </a:lvl1pPr>
          </a:lstStyle>
          <a:p>
            <a:endParaRPr lang="en-US"/>
          </a:p>
        </p:txBody>
      </p:sp>
      <p:sp>
        <p:nvSpPr>
          <p:cNvPr id="5" name="Slide Number Placeholder 4"/>
          <p:cNvSpPr>
            <a:spLocks noGrp="1"/>
          </p:cNvSpPr>
          <p:nvPr>
            <p:ph type="sldNum" sz="quarter" idx="3"/>
          </p:nvPr>
        </p:nvSpPr>
        <p:spPr>
          <a:xfrm>
            <a:off x="3884615" y="8829968"/>
            <a:ext cx="2971800" cy="464820"/>
          </a:xfrm>
          <a:prstGeom prst="rect">
            <a:avLst/>
          </a:prstGeom>
        </p:spPr>
        <p:txBody>
          <a:bodyPr vert="horz" lIns="92807" tIns="46402" rIns="92807" bIns="46402" rtlCol="0" anchor="b"/>
          <a:lstStyle>
            <a:lvl1pPr algn="r">
              <a:defRPr sz="1200"/>
            </a:lvl1pPr>
          </a:lstStyle>
          <a:p>
            <a:fld id="{178ECAAB-D0FC-48C8-9D9F-C34212531C33}" type="slidenum">
              <a:rPr lang="en-US" smtClean="0"/>
              <a:t>‹#›</a:t>
            </a:fld>
            <a:endParaRPr lang="en-US"/>
          </a:p>
        </p:txBody>
      </p:sp>
    </p:spTree>
    <p:extLst>
      <p:ext uri="{BB962C8B-B14F-4D97-AF65-F5344CB8AC3E}">
        <p14:creationId xmlns:p14="http://schemas.microsoft.com/office/powerpoint/2010/main" val="1209805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1800" cy="464820"/>
          </a:xfrm>
          <a:prstGeom prst="rect">
            <a:avLst/>
          </a:prstGeom>
        </p:spPr>
        <p:txBody>
          <a:bodyPr vert="horz" lIns="92807" tIns="46402" rIns="92807" bIns="46402" rtlCol="0"/>
          <a:lstStyle>
            <a:lvl1pPr algn="l">
              <a:defRPr sz="1200"/>
            </a:lvl1pPr>
          </a:lstStyle>
          <a:p>
            <a:endParaRPr lang="en-US"/>
          </a:p>
        </p:txBody>
      </p:sp>
      <p:sp>
        <p:nvSpPr>
          <p:cNvPr id="4" name="Slide Image Placeholder 3"/>
          <p:cNvSpPr>
            <a:spLocks noGrp="1" noRot="1" noChangeAspect="1"/>
          </p:cNvSpPr>
          <p:nvPr>
            <p:ph type="sldImg" idx="2"/>
          </p:nvPr>
        </p:nvSpPr>
        <p:spPr>
          <a:xfrm>
            <a:off x="2319338" y="463550"/>
            <a:ext cx="2235200" cy="1677988"/>
          </a:xfrm>
          <a:prstGeom prst="rect">
            <a:avLst/>
          </a:prstGeom>
          <a:noFill/>
          <a:ln w="12700">
            <a:solidFill>
              <a:prstClr val="black"/>
            </a:solidFill>
          </a:ln>
        </p:spPr>
        <p:txBody>
          <a:bodyPr vert="horz" lIns="92807" tIns="46402" rIns="92807" bIns="46402" rtlCol="0" anchor="ctr"/>
          <a:lstStyle/>
          <a:p>
            <a:endParaRPr lang="en-US"/>
          </a:p>
        </p:txBody>
      </p:sp>
      <p:sp>
        <p:nvSpPr>
          <p:cNvPr id="5" name="Notes Placeholder 4"/>
          <p:cNvSpPr>
            <a:spLocks noGrp="1"/>
          </p:cNvSpPr>
          <p:nvPr>
            <p:ph type="body" sz="quarter" idx="3"/>
          </p:nvPr>
        </p:nvSpPr>
        <p:spPr>
          <a:xfrm>
            <a:off x="175847" y="2247484"/>
            <a:ext cx="6440365" cy="6582485"/>
          </a:xfrm>
          <a:prstGeom prst="rect">
            <a:avLst/>
          </a:prstGeom>
        </p:spPr>
        <p:txBody>
          <a:bodyPr vert="horz" lIns="92807" tIns="46402" rIns="92807" bIns="4640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8"/>
            <a:ext cx="2971800" cy="464820"/>
          </a:xfrm>
          <a:prstGeom prst="rect">
            <a:avLst/>
          </a:prstGeom>
        </p:spPr>
        <p:txBody>
          <a:bodyPr vert="horz" lIns="92807" tIns="46402" rIns="92807" bIns="46402" rtlCol="0" anchor="b"/>
          <a:lstStyle>
            <a:lvl1pPr algn="l">
              <a:defRPr sz="1200"/>
            </a:lvl1pPr>
          </a:lstStyle>
          <a:p>
            <a:endParaRPr lang="en-US"/>
          </a:p>
        </p:txBody>
      </p:sp>
      <p:sp>
        <p:nvSpPr>
          <p:cNvPr id="7" name="Slide Number Placeholder 6"/>
          <p:cNvSpPr>
            <a:spLocks noGrp="1"/>
          </p:cNvSpPr>
          <p:nvPr>
            <p:ph type="sldNum" sz="quarter" idx="5"/>
          </p:nvPr>
        </p:nvSpPr>
        <p:spPr>
          <a:xfrm>
            <a:off x="3884615" y="8829968"/>
            <a:ext cx="2971800" cy="464820"/>
          </a:xfrm>
          <a:prstGeom prst="rect">
            <a:avLst/>
          </a:prstGeom>
        </p:spPr>
        <p:txBody>
          <a:bodyPr vert="horz" lIns="92807" tIns="46402" rIns="92807" bIns="46402" rtlCol="0" anchor="b"/>
          <a:lstStyle>
            <a:lvl1pPr algn="r">
              <a:defRPr sz="1200"/>
            </a:lvl1pPr>
          </a:lstStyle>
          <a:p>
            <a:fld id="{D780F43A-5F96-4128-998A-6C0546B4FC7E}" type="slidenum">
              <a:rPr lang="en-US" smtClean="0"/>
              <a:t>‹#›</a:t>
            </a:fld>
            <a:endParaRPr lang="en-US"/>
          </a:p>
        </p:txBody>
      </p:sp>
    </p:spTree>
    <p:extLst>
      <p:ext uri="{BB962C8B-B14F-4D97-AF65-F5344CB8AC3E}">
        <p14:creationId xmlns:p14="http://schemas.microsoft.com/office/powerpoint/2010/main" val="1118969127"/>
      </p:ext>
    </p:extLst>
  </p:cSld>
  <p:clrMap bg1="lt1" tx1="dk1" bg2="lt2" tx2="dk2" accent1="accent1" accent2="accent2" accent3="accent3" accent4="accent4" accent5="accent5" accent6="accent6" hlink="hlink" folHlink="folHlink"/>
  <p:notesStyle>
    <a:lvl1pPr marL="0" algn="l"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400" kern="1200">
        <a:solidFill>
          <a:schemeClr val="tx1"/>
        </a:solidFill>
        <a:latin typeface="+mn-lt"/>
        <a:ea typeface="+mn-ea"/>
        <a:cs typeface="+mn-cs"/>
      </a:defRPr>
    </a:lvl2pPr>
    <a:lvl3pPr marL="914400" algn="l" defTabSz="914400" rtl="0" eaLnBrk="1" latinLnBrk="0" hangingPunct="1">
      <a:defRPr sz="1400" kern="1200">
        <a:solidFill>
          <a:schemeClr val="tx1"/>
        </a:solidFill>
        <a:latin typeface="+mn-lt"/>
        <a:ea typeface="+mn-ea"/>
        <a:cs typeface="+mn-cs"/>
      </a:defRPr>
    </a:lvl3pPr>
    <a:lvl4pPr marL="1371600" algn="l" defTabSz="914400" rtl="0" eaLnBrk="1" latinLnBrk="0" hangingPunct="1">
      <a:defRPr sz="1400" kern="1200">
        <a:solidFill>
          <a:schemeClr val="tx1"/>
        </a:solidFill>
        <a:latin typeface="+mn-lt"/>
        <a:ea typeface="+mn-ea"/>
        <a:cs typeface="+mn-cs"/>
      </a:defRPr>
    </a:lvl4pPr>
    <a:lvl5pPr marL="1828800" algn="l" defTabSz="914400" rtl="0" eaLnBrk="1" latinLnBrk="0" hangingPunct="1">
      <a:defRPr sz="14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8" descr="S&amp;T Power Point2-fron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432227"/>
            <a:ext cx="7772400" cy="1470025"/>
          </a:xfrm>
        </p:spPr>
        <p:txBody>
          <a:bodyPr>
            <a:noAutofit/>
          </a:bodyPr>
          <a:lstStyle>
            <a:lvl1pPr>
              <a:defRPr sz="5500" b="1"/>
            </a:lvl1pPr>
          </a:lstStyle>
          <a:p>
            <a:r>
              <a:rPr lang="en-US" smtClean="0"/>
              <a:t>Click to edit Master title style</a:t>
            </a:r>
            <a:endParaRPr lang="en-US" dirty="0"/>
          </a:p>
        </p:txBody>
      </p:sp>
      <p:sp>
        <p:nvSpPr>
          <p:cNvPr id="3" name="Subtitle 2"/>
          <p:cNvSpPr>
            <a:spLocks noGrp="1"/>
          </p:cNvSpPr>
          <p:nvPr>
            <p:ph type="subTitle" idx="1"/>
          </p:nvPr>
        </p:nvSpPr>
        <p:spPr>
          <a:xfrm>
            <a:off x="1371600" y="2082166"/>
            <a:ext cx="6400800" cy="1109211"/>
          </a:xfrm>
        </p:spPr>
        <p:txBody>
          <a:bodyPr>
            <a:normAutofit/>
          </a:bodyPr>
          <a:lstStyle>
            <a:lvl1pPr marL="0" indent="0" algn="ctr">
              <a:buNone/>
              <a:defRPr sz="3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0B2AA5B-1344-0943-9C2A-8E645AF188A5}" type="datetimeFigureOut">
              <a:rPr lang="en-US" smtClean="0"/>
              <a:t>11/11/2015</a:t>
            </a:fld>
            <a:endParaRPr lang="en-US"/>
          </a:p>
        </p:txBody>
      </p:sp>
      <p:pic>
        <p:nvPicPr>
          <p:cNvPr id="6" name="Picture 5" descr="S&amp;T Power Point2-front.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229325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56350"/>
            <a:ext cx="2133600" cy="365125"/>
          </a:xfrm>
          <a:prstGeom prst="rect">
            <a:avLst/>
          </a:prstGeom>
        </p:spPr>
        <p:txBody>
          <a:bodyPr/>
          <a:lstStyle/>
          <a:p>
            <a:fld id="{80B2AA5B-1344-0943-9C2A-8E645AF188A5}" type="datetimeFigureOut">
              <a:rPr lang="en-US" smtClean="0"/>
              <a:t>11/11/2015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560E8336-C848-7F43-BE2F-5A606274D111}" type="slidenum">
              <a:rPr lang="en-US" smtClean="0"/>
              <a:t>‹#›</a:t>
            </a:fld>
            <a:endParaRPr lang="en-US"/>
          </a:p>
        </p:txBody>
      </p:sp>
    </p:spTree>
    <p:extLst>
      <p:ext uri="{BB962C8B-B14F-4D97-AF65-F5344CB8AC3E}">
        <p14:creationId xmlns:p14="http://schemas.microsoft.com/office/powerpoint/2010/main" val="3511966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56350"/>
            <a:ext cx="2133600" cy="365125"/>
          </a:xfrm>
          <a:prstGeom prst="rect">
            <a:avLst/>
          </a:prstGeom>
        </p:spPr>
        <p:txBody>
          <a:bodyPr/>
          <a:lstStyle/>
          <a:p>
            <a:fld id="{80B2AA5B-1344-0943-9C2A-8E645AF188A5}" type="datetimeFigureOut">
              <a:rPr lang="en-US" smtClean="0"/>
              <a:t>11/11/2015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560E8336-C848-7F43-BE2F-5A606274D111}" type="slidenum">
              <a:rPr lang="en-US" smtClean="0"/>
              <a:t>‹#›</a:t>
            </a:fld>
            <a:endParaRPr lang="en-US"/>
          </a:p>
        </p:txBody>
      </p:sp>
    </p:spTree>
    <p:extLst>
      <p:ext uri="{BB962C8B-B14F-4D97-AF65-F5344CB8AC3E}">
        <p14:creationId xmlns:p14="http://schemas.microsoft.com/office/powerpoint/2010/main" val="7333162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56350"/>
            <a:ext cx="2133600" cy="365125"/>
          </a:xfrm>
          <a:prstGeom prst="rect">
            <a:avLst/>
          </a:prstGeom>
        </p:spPr>
        <p:txBody>
          <a:bodyPr/>
          <a:lstStyle/>
          <a:p>
            <a:fld id="{80B2AA5B-1344-0943-9C2A-8E645AF188A5}" type="datetimeFigureOut">
              <a:rPr lang="en-US" smtClean="0"/>
              <a:t>11/11/2015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60E8336-C848-7F43-BE2F-5A606274D111}" type="slidenum">
              <a:rPr lang="en-US" smtClean="0"/>
              <a:t>‹#›</a:t>
            </a:fld>
            <a:endParaRPr lang="en-US"/>
          </a:p>
        </p:txBody>
      </p:sp>
    </p:spTree>
    <p:extLst>
      <p:ext uri="{BB962C8B-B14F-4D97-AF65-F5344CB8AC3E}">
        <p14:creationId xmlns:p14="http://schemas.microsoft.com/office/powerpoint/2010/main" val="35119667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56350"/>
            <a:ext cx="2133600" cy="365125"/>
          </a:xfrm>
          <a:prstGeom prst="rect">
            <a:avLst/>
          </a:prstGeom>
        </p:spPr>
        <p:txBody>
          <a:bodyPr/>
          <a:lstStyle/>
          <a:p>
            <a:fld id="{80B2AA5B-1344-0943-9C2A-8E645AF188A5}" type="datetimeFigureOut">
              <a:rPr lang="en-US" smtClean="0"/>
              <a:t>11/11/2015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60E8336-C848-7F43-BE2F-5A606274D111}" type="slidenum">
              <a:rPr lang="en-US" smtClean="0"/>
              <a:t>‹#›</a:t>
            </a:fld>
            <a:endParaRPr lang="en-US"/>
          </a:p>
        </p:txBody>
      </p:sp>
    </p:spTree>
    <p:extLst>
      <p:ext uri="{BB962C8B-B14F-4D97-AF65-F5344CB8AC3E}">
        <p14:creationId xmlns:p14="http://schemas.microsoft.com/office/powerpoint/2010/main" val="7333162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66E1CE-9897-B147-B583-7399865CB231}"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835F4-0BB7-7049-A094-6DB8096D5270}" type="slidenum">
              <a:rPr lang="en-US" smtClean="0"/>
              <a:t>‹#›</a:t>
            </a:fld>
            <a:endParaRPr lang="en-US"/>
          </a:p>
        </p:txBody>
      </p:sp>
    </p:spTree>
    <p:extLst>
      <p:ext uri="{BB962C8B-B14F-4D97-AF65-F5344CB8AC3E}">
        <p14:creationId xmlns:p14="http://schemas.microsoft.com/office/powerpoint/2010/main" val="38233035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66E1CE-9897-B147-B583-7399865CB231}"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835F4-0BB7-7049-A094-6DB8096D5270}" type="slidenum">
              <a:rPr lang="en-US" smtClean="0"/>
              <a:t>‹#›</a:t>
            </a:fld>
            <a:endParaRPr lang="en-US"/>
          </a:p>
        </p:txBody>
      </p:sp>
    </p:spTree>
    <p:extLst>
      <p:ext uri="{BB962C8B-B14F-4D97-AF65-F5344CB8AC3E}">
        <p14:creationId xmlns:p14="http://schemas.microsoft.com/office/powerpoint/2010/main" val="30470968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66E1CE-9897-B147-B583-7399865CB231}"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835F4-0BB7-7049-A094-6DB8096D5270}" type="slidenum">
              <a:rPr lang="en-US" smtClean="0"/>
              <a:t>‹#›</a:t>
            </a:fld>
            <a:endParaRPr lang="en-US"/>
          </a:p>
        </p:txBody>
      </p:sp>
    </p:spTree>
    <p:extLst>
      <p:ext uri="{BB962C8B-B14F-4D97-AF65-F5344CB8AC3E}">
        <p14:creationId xmlns:p14="http://schemas.microsoft.com/office/powerpoint/2010/main" val="35400468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66E1CE-9897-B147-B583-7399865CB231}" type="datetimeFigureOut">
              <a:rPr lang="en-US" smtClean="0"/>
              <a:t>11/11/2015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5835F4-0BB7-7049-A094-6DB8096D5270}" type="slidenum">
              <a:rPr lang="en-US" smtClean="0"/>
              <a:t>‹#›</a:t>
            </a:fld>
            <a:endParaRPr lang="en-US"/>
          </a:p>
        </p:txBody>
      </p:sp>
    </p:spTree>
    <p:extLst>
      <p:ext uri="{BB962C8B-B14F-4D97-AF65-F5344CB8AC3E}">
        <p14:creationId xmlns:p14="http://schemas.microsoft.com/office/powerpoint/2010/main" val="19771636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66E1CE-9897-B147-B583-7399865CB231}" type="datetimeFigureOut">
              <a:rPr lang="en-US" smtClean="0"/>
              <a:t>11/11/2015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5835F4-0BB7-7049-A094-6DB8096D5270}" type="slidenum">
              <a:rPr lang="en-US" smtClean="0"/>
              <a:t>‹#›</a:t>
            </a:fld>
            <a:endParaRPr lang="en-US"/>
          </a:p>
        </p:txBody>
      </p:sp>
    </p:spTree>
    <p:extLst>
      <p:ext uri="{BB962C8B-B14F-4D97-AF65-F5344CB8AC3E}">
        <p14:creationId xmlns:p14="http://schemas.microsoft.com/office/powerpoint/2010/main" val="41072947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66E1CE-9897-B147-B583-7399865CB231}" type="datetimeFigureOut">
              <a:rPr lang="en-US" smtClean="0"/>
              <a:t>11/11/2015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5835F4-0BB7-7049-A094-6DB8096D5270}" type="slidenum">
              <a:rPr lang="en-US" smtClean="0"/>
              <a:t>‹#›</a:t>
            </a:fld>
            <a:endParaRPr lang="en-US"/>
          </a:p>
        </p:txBody>
      </p:sp>
    </p:spTree>
    <p:extLst>
      <p:ext uri="{BB962C8B-B14F-4D97-AF65-F5344CB8AC3E}">
        <p14:creationId xmlns:p14="http://schemas.microsoft.com/office/powerpoint/2010/main" val="529050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88362"/>
            <a:ext cx="8229600" cy="646156"/>
          </a:xfrm>
        </p:spPr>
        <p:txBody>
          <a:bodyPr>
            <a:normAutofit/>
          </a:bodyPr>
          <a:lstStyle>
            <a:lvl1pPr>
              <a:defRPr sz="3600" b="1"/>
            </a:lvl1pPr>
          </a:lstStyle>
          <a:p>
            <a:r>
              <a:rPr lang="en-US" smtClean="0"/>
              <a:t>Click to edit Master title style</a:t>
            </a:r>
            <a:endParaRPr lang="en-US" dirty="0"/>
          </a:p>
        </p:txBody>
      </p:sp>
      <p:sp>
        <p:nvSpPr>
          <p:cNvPr id="3" name="Content Placeholder 2"/>
          <p:cNvSpPr>
            <a:spLocks noGrp="1"/>
          </p:cNvSpPr>
          <p:nvPr>
            <p:ph idx="1"/>
          </p:nvPr>
        </p:nvSpPr>
        <p:spPr>
          <a:xfrm>
            <a:off x="457200" y="1577130"/>
            <a:ext cx="8229600" cy="4779220"/>
          </a:xfrm>
        </p:spPr>
        <p:txBody>
          <a:bodyPr/>
          <a:lstStyle>
            <a:lvl1pPr marL="342900" indent="-342900">
              <a:buFont typeface="Wingdings" pitchFamily="2" charset="2"/>
              <a:buChar char="§"/>
              <a:defRPr sz="3000" b="1"/>
            </a:lvl1pPr>
            <a:lvl2pPr marL="793750" indent="-331788">
              <a:buFont typeface="Wingdings" pitchFamily="2" charset="2"/>
              <a:buChar char="Ø"/>
              <a:defRPr sz="2500"/>
            </a:lvl2pPr>
            <a:lvl3pPr marL="1260475" indent="-346075">
              <a:buFont typeface="Wingdings" pitchFamily="2" charset="2"/>
              <a:buChar char="v"/>
              <a:defRPr sz="2000"/>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560E8336-C848-7F43-BE2F-5A606274D111}" type="slidenum">
              <a:rPr lang="en-US" smtClean="0"/>
              <a:t>‹#›</a:t>
            </a:fld>
            <a:endParaRPr lang="en-US"/>
          </a:p>
        </p:txBody>
      </p:sp>
    </p:spTree>
    <p:extLst>
      <p:ext uri="{BB962C8B-B14F-4D97-AF65-F5344CB8AC3E}">
        <p14:creationId xmlns:p14="http://schemas.microsoft.com/office/powerpoint/2010/main" val="9098444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66E1CE-9897-B147-B583-7399865CB231}" type="datetimeFigureOut">
              <a:rPr lang="en-US" smtClean="0"/>
              <a:t>11/11/2015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5835F4-0BB7-7049-A094-6DB8096D5270}" type="slidenum">
              <a:rPr lang="en-US" smtClean="0"/>
              <a:t>‹#›</a:t>
            </a:fld>
            <a:endParaRPr lang="en-US"/>
          </a:p>
        </p:txBody>
      </p:sp>
    </p:spTree>
    <p:extLst>
      <p:ext uri="{BB962C8B-B14F-4D97-AF65-F5344CB8AC3E}">
        <p14:creationId xmlns:p14="http://schemas.microsoft.com/office/powerpoint/2010/main" val="15583421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66E1CE-9897-B147-B583-7399865CB231}" type="datetimeFigureOut">
              <a:rPr lang="en-US" smtClean="0"/>
              <a:t>11/11/2015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5835F4-0BB7-7049-A094-6DB8096D5270}" type="slidenum">
              <a:rPr lang="en-US" smtClean="0"/>
              <a:t>‹#›</a:t>
            </a:fld>
            <a:endParaRPr lang="en-US"/>
          </a:p>
        </p:txBody>
      </p:sp>
    </p:spTree>
    <p:extLst>
      <p:ext uri="{BB962C8B-B14F-4D97-AF65-F5344CB8AC3E}">
        <p14:creationId xmlns:p14="http://schemas.microsoft.com/office/powerpoint/2010/main" val="34117181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66E1CE-9897-B147-B583-7399865CB231}" type="datetimeFigureOut">
              <a:rPr lang="en-US" smtClean="0"/>
              <a:t>11/11/2015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5835F4-0BB7-7049-A094-6DB8096D5270}" type="slidenum">
              <a:rPr lang="en-US" smtClean="0"/>
              <a:t>‹#›</a:t>
            </a:fld>
            <a:endParaRPr lang="en-US"/>
          </a:p>
        </p:txBody>
      </p:sp>
    </p:spTree>
    <p:extLst>
      <p:ext uri="{BB962C8B-B14F-4D97-AF65-F5344CB8AC3E}">
        <p14:creationId xmlns:p14="http://schemas.microsoft.com/office/powerpoint/2010/main" val="26110658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66E1CE-9897-B147-B583-7399865CB231}"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835F4-0BB7-7049-A094-6DB8096D5270}" type="slidenum">
              <a:rPr lang="en-US" smtClean="0"/>
              <a:t>‹#›</a:t>
            </a:fld>
            <a:endParaRPr lang="en-US"/>
          </a:p>
        </p:txBody>
      </p:sp>
    </p:spTree>
    <p:extLst>
      <p:ext uri="{BB962C8B-B14F-4D97-AF65-F5344CB8AC3E}">
        <p14:creationId xmlns:p14="http://schemas.microsoft.com/office/powerpoint/2010/main" val="41136077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66E1CE-9897-B147-B583-7399865CB231}"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835F4-0BB7-7049-A094-6DB8096D5270}" type="slidenum">
              <a:rPr lang="en-US" smtClean="0"/>
              <a:t>‹#›</a:t>
            </a:fld>
            <a:endParaRPr lang="en-US"/>
          </a:p>
        </p:txBody>
      </p:sp>
    </p:spTree>
    <p:extLst>
      <p:ext uri="{BB962C8B-B14F-4D97-AF65-F5344CB8AC3E}">
        <p14:creationId xmlns:p14="http://schemas.microsoft.com/office/powerpoint/2010/main" val="2427700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0B2AA5B-1344-0943-9C2A-8E645AF188A5}" type="datetimeFigureOut">
              <a:rPr lang="en-US" smtClean="0"/>
              <a:t>11/11/2015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560E8336-C848-7F43-BE2F-5A606274D111}" type="slidenum">
              <a:rPr lang="en-US" smtClean="0"/>
              <a:t>‹#›</a:t>
            </a:fld>
            <a:endParaRPr lang="en-US"/>
          </a:p>
        </p:txBody>
      </p:sp>
    </p:spTree>
    <p:extLst>
      <p:ext uri="{BB962C8B-B14F-4D97-AF65-F5344CB8AC3E}">
        <p14:creationId xmlns:p14="http://schemas.microsoft.com/office/powerpoint/2010/main" val="2513017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28700"/>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354262"/>
            <a:ext cx="4038600" cy="374354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354262"/>
            <a:ext cx="4038600" cy="374354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0B2AA5B-1344-0943-9C2A-8E645AF188A5}" type="datetimeFigureOut">
              <a:rPr lang="en-US" smtClean="0"/>
              <a:t>11/11/2015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560E8336-C848-7F43-BE2F-5A606274D111}" type="slidenum">
              <a:rPr lang="en-US" smtClean="0"/>
              <a:t>‹#›</a:t>
            </a:fld>
            <a:endParaRPr lang="en-US"/>
          </a:p>
        </p:txBody>
      </p:sp>
    </p:spTree>
    <p:extLst>
      <p:ext uri="{BB962C8B-B14F-4D97-AF65-F5344CB8AC3E}">
        <p14:creationId xmlns:p14="http://schemas.microsoft.com/office/powerpoint/2010/main" val="457775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05047"/>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2365522"/>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3005284"/>
            <a:ext cx="4040188" cy="301925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2365522"/>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005284"/>
            <a:ext cx="4041775" cy="307624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80B2AA5B-1344-0943-9C2A-8E645AF188A5}" type="datetimeFigureOut">
              <a:rPr lang="en-US" smtClean="0"/>
              <a:t>11/11/2015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560E8336-C848-7F43-BE2F-5A606274D111}" type="slidenum">
              <a:rPr lang="en-US" smtClean="0"/>
              <a:t>‹#›</a:t>
            </a:fld>
            <a:endParaRPr lang="en-US"/>
          </a:p>
        </p:txBody>
      </p:sp>
    </p:spTree>
    <p:extLst>
      <p:ext uri="{BB962C8B-B14F-4D97-AF65-F5344CB8AC3E}">
        <p14:creationId xmlns:p14="http://schemas.microsoft.com/office/powerpoint/2010/main" val="4188895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99211"/>
            <a:ext cx="8229600" cy="11430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80B2AA5B-1344-0943-9C2A-8E645AF188A5}" type="datetimeFigureOut">
              <a:rPr lang="en-US" smtClean="0"/>
              <a:t>11/11/2015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560E8336-C848-7F43-BE2F-5A606274D111}" type="slidenum">
              <a:rPr lang="en-US" smtClean="0"/>
              <a:t>‹#›</a:t>
            </a:fld>
            <a:endParaRPr lang="en-US"/>
          </a:p>
        </p:txBody>
      </p:sp>
    </p:spTree>
    <p:extLst>
      <p:ext uri="{BB962C8B-B14F-4D97-AF65-F5344CB8AC3E}">
        <p14:creationId xmlns:p14="http://schemas.microsoft.com/office/powerpoint/2010/main" val="980693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0B2AA5B-1344-0943-9C2A-8E645AF188A5}" type="datetimeFigureOut">
              <a:rPr lang="en-US" smtClean="0"/>
              <a:t>11/11/2015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560E8336-C848-7F43-BE2F-5A606274D111}" type="slidenum">
              <a:rPr lang="en-US" smtClean="0"/>
              <a:t>‹#›</a:t>
            </a:fld>
            <a:endParaRPr lang="en-US"/>
          </a:p>
        </p:txBody>
      </p:sp>
    </p:spTree>
    <p:extLst>
      <p:ext uri="{BB962C8B-B14F-4D97-AF65-F5344CB8AC3E}">
        <p14:creationId xmlns:p14="http://schemas.microsoft.com/office/powerpoint/2010/main" val="320300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6859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16859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33064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0B2AA5B-1344-0943-9C2A-8E645AF188A5}" type="datetimeFigureOut">
              <a:rPr lang="en-US" smtClean="0"/>
              <a:t>11/11/2015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560E8336-C848-7F43-BE2F-5A606274D111}" type="slidenum">
              <a:rPr lang="en-US" smtClean="0"/>
              <a:t>‹#›</a:t>
            </a:fld>
            <a:endParaRPr lang="en-US"/>
          </a:p>
        </p:txBody>
      </p:sp>
    </p:spTree>
    <p:extLst>
      <p:ext uri="{BB962C8B-B14F-4D97-AF65-F5344CB8AC3E}">
        <p14:creationId xmlns:p14="http://schemas.microsoft.com/office/powerpoint/2010/main" val="795459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919963"/>
            <a:ext cx="5486400" cy="38076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0B2AA5B-1344-0943-9C2A-8E645AF188A5}" type="datetimeFigureOut">
              <a:rPr lang="en-US" smtClean="0"/>
              <a:t>11/11/2015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560E8336-C848-7F43-BE2F-5A606274D111}" type="slidenum">
              <a:rPr lang="en-US" smtClean="0"/>
              <a:t>‹#›</a:t>
            </a:fld>
            <a:endParaRPr lang="en-US"/>
          </a:p>
        </p:txBody>
      </p:sp>
    </p:spTree>
    <p:extLst>
      <p:ext uri="{BB962C8B-B14F-4D97-AF65-F5344CB8AC3E}">
        <p14:creationId xmlns:p14="http://schemas.microsoft.com/office/powerpoint/2010/main" val="2564561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3.jp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99857"/>
            <a:ext cx="8229600" cy="59271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10686"/>
            <a:ext cx="8229600" cy="47456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0E8336-C848-7F43-BE2F-5A606274D111}" type="slidenum">
              <a:rPr lang="en-US" smtClean="0"/>
              <a:t>‹#›</a:t>
            </a:fld>
            <a:endParaRPr lang="en-US"/>
          </a:p>
        </p:txBody>
      </p:sp>
      <p:pic>
        <p:nvPicPr>
          <p:cNvPr id="7" name="Picture 6" descr="S&amp;T Power Point2-fronttake2.jpg"/>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0" y="0"/>
            <a:ext cx="9144000" cy="835949"/>
          </a:xfrm>
          <a:prstGeom prst="rect">
            <a:avLst/>
          </a:prstGeom>
        </p:spPr>
      </p:pic>
    </p:spTree>
    <p:extLst>
      <p:ext uri="{BB962C8B-B14F-4D97-AF65-F5344CB8AC3E}">
        <p14:creationId xmlns:p14="http://schemas.microsoft.com/office/powerpoint/2010/main" val="270738595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658" r:id="rId12"/>
    <p:sldLayoutId id="2147483659" r:id="rId13"/>
  </p:sldLayoutIdLst>
  <p:timing>
    <p:tnLst>
      <p:par>
        <p:cTn id="1" dur="indefinite" restart="never" nodeType="tmRoot"/>
      </p:par>
    </p:tnLst>
  </p:timing>
  <p:txStyles>
    <p:titleStyle>
      <a:lvl1pPr algn="ctr" defTabSz="457200" rtl="0" eaLnBrk="1" latinLnBrk="0" hangingPunct="1">
        <a:spcBef>
          <a:spcPct val="0"/>
        </a:spcBef>
        <a:buNone/>
        <a:defRPr sz="36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Wingdings" pitchFamily="2" charset="2"/>
        <a:buChar char="§"/>
        <a:defRPr sz="3000" b="1" kern="1200">
          <a:solidFill>
            <a:schemeClr val="tx1"/>
          </a:solidFill>
          <a:latin typeface="+mn-lt"/>
          <a:ea typeface="+mn-ea"/>
          <a:cs typeface="+mn-cs"/>
        </a:defRPr>
      </a:lvl1pPr>
      <a:lvl2pPr marL="793750" indent="-331788" algn="l" defTabSz="457200" rtl="0" eaLnBrk="1" latinLnBrk="0" hangingPunct="1">
        <a:spcBef>
          <a:spcPct val="20000"/>
        </a:spcBef>
        <a:buFont typeface="Wingdings" pitchFamily="2" charset="2"/>
        <a:buChar char="Ø"/>
        <a:defRPr sz="2500" kern="1200">
          <a:solidFill>
            <a:schemeClr val="tx1"/>
          </a:solidFill>
          <a:latin typeface="+mn-lt"/>
          <a:ea typeface="+mn-ea"/>
          <a:cs typeface="+mn-cs"/>
        </a:defRPr>
      </a:lvl2pPr>
      <a:lvl3pPr marL="1260475" indent="-346075" algn="l" defTabSz="457200" rtl="0" eaLnBrk="1" latinLnBrk="0" hangingPunct="1">
        <a:spcBef>
          <a:spcPct val="20000"/>
        </a:spcBef>
        <a:buFont typeface="Wingdings" pitchFamily="2" charset="2"/>
        <a:buChar char="v"/>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0287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2354263"/>
            <a:ext cx="8229600" cy="371098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66E1CE-9897-B147-B583-7399865CB231}" type="datetimeFigureOut">
              <a:rPr lang="en-US" smtClean="0"/>
              <a:t>11/11/2015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5835F4-0BB7-7049-A094-6DB8096D5270}" type="slidenum">
              <a:rPr lang="en-US" smtClean="0"/>
              <a:t>‹#›</a:t>
            </a:fld>
            <a:endParaRPr lang="en-US"/>
          </a:p>
        </p:txBody>
      </p:sp>
      <p:pic>
        <p:nvPicPr>
          <p:cNvPr id="7" name="Picture 6" descr="S&amp;T Power Point2-print.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9144000" cy="758785"/>
          </a:xfrm>
          <a:prstGeom prst="rect">
            <a:avLst/>
          </a:prstGeom>
        </p:spPr>
      </p:pic>
    </p:spTree>
    <p:extLst>
      <p:ext uri="{BB962C8B-B14F-4D97-AF65-F5344CB8AC3E}">
        <p14:creationId xmlns:p14="http://schemas.microsoft.com/office/powerpoint/2010/main" val="382176036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President’s Report</a:t>
            </a:r>
            <a:br>
              <a:rPr lang="en-US" dirty="0" smtClean="0"/>
            </a:br>
            <a:r>
              <a:rPr lang="en-US" sz="3600" dirty="0" smtClean="0"/>
              <a:t>12 November 15</a:t>
            </a:r>
            <a:endParaRPr lang="en-US" dirty="0"/>
          </a:p>
        </p:txBody>
      </p:sp>
      <p:sp>
        <p:nvSpPr>
          <p:cNvPr id="6" name="Slide Number Placeholder 5"/>
          <p:cNvSpPr>
            <a:spLocks noGrp="1"/>
          </p:cNvSpPr>
          <p:nvPr>
            <p:ph type="sldNum" sz="quarter" idx="4294967295"/>
          </p:nvPr>
        </p:nvSpPr>
        <p:spPr>
          <a:xfrm>
            <a:off x="6553200" y="6356350"/>
            <a:ext cx="2133600" cy="365125"/>
          </a:xfrm>
          <a:prstGeom prst="rect">
            <a:avLst/>
          </a:prstGeom>
        </p:spPr>
        <p:txBody>
          <a:bodyPr/>
          <a:lstStyle/>
          <a:p>
            <a:pPr>
              <a:defRPr/>
            </a:pPr>
            <a:fld id="{B1FF7B70-7FBF-4957-968D-C696BBF3CB46}" type="slidenum">
              <a:rPr lang="en-US" smtClean="0">
                <a:solidFill>
                  <a:prstClr val="black">
                    <a:tint val="75000"/>
                  </a:prstClr>
                </a:solidFill>
              </a:rPr>
              <a:pPr>
                <a:defRPr/>
              </a:pPr>
              <a:t>1</a:t>
            </a:fld>
            <a:endParaRPr lang="en-US">
              <a:solidFill>
                <a:prstClr val="black">
                  <a:tint val="75000"/>
                </a:prstClr>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143125"/>
            <a:ext cx="7831455" cy="16165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73694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IFC</a:t>
            </a:r>
            <a:endParaRPr lang="en-US" dirty="0"/>
          </a:p>
        </p:txBody>
      </p:sp>
      <p:sp>
        <p:nvSpPr>
          <p:cNvPr id="3" name="Content Placeholder 2"/>
          <p:cNvSpPr>
            <a:spLocks noGrp="1"/>
          </p:cNvSpPr>
          <p:nvPr>
            <p:ph idx="1"/>
          </p:nvPr>
        </p:nvSpPr>
        <p:spPr>
          <a:xfrm>
            <a:off x="457200" y="1577129"/>
            <a:ext cx="8532564" cy="4988923"/>
          </a:xfrm>
        </p:spPr>
        <p:txBody>
          <a:bodyPr>
            <a:normAutofit fontScale="77500" lnSpcReduction="20000"/>
          </a:bodyPr>
          <a:lstStyle/>
          <a:p>
            <a:r>
              <a:rPr lang="en-US" dirty="0" smtClean="0"/>
              <a:t>Teleconference on MU race protests </a:t>
            </a:r>
          </a:p>
          <a:p>
            <a:pPr lvl="1"/>
            <a:r>
              <a:rPr lang="en-US" dirty="0" smtClean="0"/>
              <a:t>IFC discussed whether and how to support students and role of IFC</a:t>
            </a:r>
          </a:p>
          <a:p>
            <a:r>
              <a:rPr lang="en-US" dirty="0" smtClean="0"/>
              <a:t>IFC plans to meet with Concerned Students 1950</a:t>
            </a:r>
          </a:p>
          <a:p>
            <a:pPr lvl="1"/>
            <a:r>
              <a:rPr lang="en-US" dirty="0" smtClean="0"/>
              <a:t>Contacting the appropriate representatives to frame discussion</a:t>
            </a:r>
          </a:p>
          <a:p>
            <a:r>
              <a:rPr lang="en-US" dirty="0" smtClean="0"/>
              <a:t>Changes in CRR with regard to Conflict of Interest (COI).</a:t>
            </a:r>
          </a:p>
          <a:p>
            <a:pPr lvl="1"/>
            <a:r>
              <a:rPr lang="en-US" dirty="0" smtClean="0"/>
              <a:t>CRRs 330.015 and 420.030 both deal with COI but are inconsistent</a:t>
            </a:r>
          </a:p>
          <a:p>
            <a:pPr lvl="1"/>
            <a:r>
              <a:rPr lang="en-US" dirty="0" smtClean="0"/>
              <a:t>Will incorporate 420.030 into 330.015 for one body of information</a:t>
            </a:r>
          </a:p>
          <a:p>
            <a:pPr lvl="1"/>
            <a:r>
              <a:rPr lang="en-US" dirty="0" smtClean="0"/>
              <a:t>Seeking faculty review and feedback prior to 1 Dec 15</a:t>
            </a:r>
          </a:p>
          <a:p>
            <a:pPr lvl="1"/>
            <a:r>
              <a:rPr lang="en-US" dirty="0" smtClean="0"/>
              <a:t>Item referred to AF&amp;S and IP committees and posted</a:t>
            </a:r>
          </a:p>
          <a:p>
            <a:pPr lvl="2"/>
            <a:r>
              <a:rPr lang="en-US" dirty="0"/>
              <a:t>http://facultysenate.mst.edu/meetings/</a:t>
            </a:r>
            <a:endParaRPr lang="en-US" dirty="0" smtClean="0"/>
          </a:p>
          <a:p>
            <a:r>
              <a:rPr lang="en-US" dirty="0" smtClean="0"/>
              <a:t>Changes in CRR on Health and Medical Surveillance Program for Laboratory Animal Care Personnel</a:t>
            </a:r>
          </a:p>
          <a:p>
            <a:pPr lvl="1"/>
            <a:r>
              <a:rPr lang="en-US" dirty="0" smtClean="0"/>
              <a:t>Referred to Biology, Chemistry, and Materials Science department for review</a:t>
            </a:r>
          </a:p>
          <a:p>
            <a:r>
              <a:rPr lang="en-US" dirty="0" smtClean="0"/>
              <a:t>Faculty are encouraged to apply for President’s Awards</a:t>
            </a:r>
            <a:endParaRPr lang="en-US" dirty="0"/>
          </a:p>
          <a:p>
            <a:r>
              <a:rPr lang="en-US" dirty="0" smtClean="0"/>
              <a:t>No interim UM System President announcements</a:t>
            </a:r>
          </a:p>
        </p:txBody>
      </p:sp>
    </p:spTree>
    <p:extLst>
      <p:ext uri="{BB962C8B-B14F-4D97-AF65-F5344CB8AC3E}">
        <p14:creationId xmlns:p14="http://schemas.microsoft.com/office/powerpoint/2010/main" val="1575876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Resolution</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Be it resolved: </a:t>
            </a:r>
          </a:p>
          <a:p>
            <a:pPr marL="0" indent="0">
              <a:buNone/>
            </a:pPr>
            <a:r>
              <a:rPr lang="en-US" dirty="0" smtClean="0"/>
              <a:t>The </a:t>
            </a:r>
            <a:r>
              <a:rPr lang="en-US" dirty="0"/>
              <a:t>Faculty Senate of Missouri S&amp;T is committed to ensuring a safe, welcoming environment for all students, faculty, staff, and visitors that is free of capricious discrimination, racism, sexism, intimidation, and threats of violence.  At the same time, we affirm our support for the constitutionally enshrined freedoms of assembly, speech, religion, and the press and for the educational principles of academic freedom and civil discourse.  We expect the entire Missouri S&amp;T community and the University of Missouri system to abide by these bedrock principles of the </a:t>
            </a:r>
            <a:r>
              <a:rPr lang="en-US" dirty="0" smtClean="0"/>
              <a:t>university </a:t>
            </a:r>
            <a:r>
              <a:rPr lang="en-US" dirty="0"/>
              <a:t>and condemn actions by any member of the community that threaten to undermine </a:t>
            </a:r>
            <a:r>
              <a:rPr lang="en-US" dirty="0" smtClean="0"/>
              <a:t>them.</a:t>
            </a:r>
            <a:endParaRPr lang="en-US" dirty="0"/>
          </a:p>
        </p:txBody>
      </p:sp>
    </p:spTree>
    <p:extLst>
      <p:ext uri="{BB962C8B-B14F-4D97-AF65-F5344CB8AC3E}">
        <p14:creationId xmlns:p14="http://schemas.microsoft.com/office/powerpoint/2010/main" val="3826731177"/>
      </p:ext>
    </p:extLst>
  </p:cSld>
  <p:clrMapOvr>
    <a:masterClrMapping/>
  </p:clrMapOvr>
</p:sld>
</file>

<file path=ppt/theme/theme1.xml><?xml version="1.0" encoding="utf-8"?>
<a:theme xmlns:a="http://schemas.openxmlformats.org/drawingml/2006/main" name="Sand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Pr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SandT</Template>
  <TotalTime>42857</TotalTime>
  <Words>253</Words>
  <Application>Microsoft Office PowerPoint</Application>
  <PresentationFormat>On-screen Show (4:3)</PresentationFormat>
  <Paragraphs>20</Paragraphs>
  <Slides>3</Slides>
  <Notes>0</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SandT</vt:lpstr>
      <vt:lpstr>Print</vt:lpstr>
      <vt:lpstr>President’s Report 12 November 15</vt:lpstr>
      <vt:lpstr>IFC</vt:lpstr>
      <vt:lpstr>Resolution</vt:lpstr>
    </vt:vector>
  </TitlesOfParts>
  <Company>Missouri University of Science and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lindab</dc:creator>
  <cp:lastModifiedBy>Schuman, Thomas</cp:lastModifiedBy>
  <cp:revision>188</cp:revision>
  <cp:lastPrinted>2015-08-10T17:06:33Z</cp:lastPrinted>
  <dcterms:created xsi:type="dcterms:W3CDTF">2013-01-22T17:06:05Z</dcterms:created>
  <dcterms:modified xsi:type="dcterms:W3CDTF">2015-11-11T21:51:11Z</dcterms:modified>
</cp:coreProperties>
</file>